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8" r:id="rId2"/>
    <p:sldId id="265" r:id="rId3"/>
  </p:sldIdLst>
  <p:sldSz cx="18288000" cy="10287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 Classic Bold" panose="020B0604020202020204" charset="0"/>
      <p:regular r:id="rId8"/>
    </p:embeddedFont>
    <p:embeddedFont>
      <p:font typeface="Montserrat Light" panose="00000400000000000000" pitchFamily="2" charset="-52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73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9DD426-2064-4A31-A23B-8191B09E2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57800" y="2969635"/>
            <a:ext cx="7772400" cy="1470025"/>
          </a:xfrm>
        </p:spPr>
        <p:txBody>
          <a:bodyPr/>
          <a:lstStyle/>
          <a:p>
            <a:r>
              <a:rPr lang="pt-BR" b="1" dirty="0"/>
              <a:t>TÍTULO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19FDA40-1AC2-421A-831F-7FB13EF2A3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3600" y="6210300"/>
            <a:ext cx="6400800" cy="762000"/>
          </a:xfrm>
        </p:spPr>
        <p:txBody>
          <a:bodyPr/>
          <a:lstStyle/>
          <a:p>
            <a:r>
              <a:rPr lang="pt-BR" dirty="0">
                <a:solidFill>
                  <a:schemeClr val="tx1"/>
                </a:solidFill>
              </a:rPr>
              <a:t>autores</a:t>
            </a:r>
          </a:p>
        </p:txBody>
      </p:sp>
      <p:sp>
        <p:nvSpPr>
          <p:cNvPr id="6" name="CaixaDeTexto 3">
            <a:extLst>
              <a:ext uri="{FF2B5EF4-FFF2-40B4-BE49-F238E27FC236}">
                <a16:creationId xmlns:a16="http://schemas.microsoft.com/office/drawing/2014/main" id="{2D68AA89-7E69-41F9-B96A-EB83178461CF}"/>
              </a:ext>
            </a:extLst>
          </p:cNvPr>
          <p:cNvSpPr txBox="1"/>
          <p:nvPr/>
        </p:nvSpPr>
        <p:spPr>
          <a:xfrm>
            <a:off x="7848600" y="80391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pt-BR" sz="2400" dirty="0">
                <a:latin typeface="+mj-lt"/>
                <a:ea typeface="+mj-ea"/>
                <a:cs typeface="+mj-cs"/>
              </a:rPr>
              <a:t>Logo da sua instituição aqui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B27DE8CF-ED39-4DE4-991D-C2E701F7D6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4400" y="190500"/>
            <a:ext cx="5862175" cy="15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376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965722" y="2685269"/>
            <a:ext cx="14493478" cy="70421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425"/>
              </a:lnSpc>
            </a:pPr>
            <a:r>
              <a:rPr lang="pt-BR" sz="2000" dirty="0">
                <a:solidFill>
                  <a:srgbClr val="303030"/>
                </a:solidFill>
                <a:latin typeface="Montserrat Light"/>
              </a:rPr>
              <a:t>TEXTO</a:t>
            </a: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r>
              <a:rPr lang="pt-BR" sz="2000" dirty="0">
                <a:solidFill>
                  <a:srgbClr val="303030"/>
                </a:solidFill>
                <a:latin typeface="Montserrat Light"/>
              </a:rPr>
              <a:t> </a:t>
            </a:r>
            <a:endParaRPr lang="en-US" sz="2000" dirty="0">
              <a:solidFill>
                <a:srgbClr val="303030"/>
              </a:solidFill>
              <a:latin typeface="Montserrat Light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2070497" y="1784933"/>
            <a:ext cx="11308259" cy="44889"/>
          </a:xfrm>
          <a:prstGeom prst="rect">
            <a:avLst/>
          </a:prstGeom>
          <a:solidFill>
            <a:srgbClr val="74AEDB"/>
          </a:solidFill>
        </p:spPr>
      </p:sp>
      <p:sp>
        <p:nvSpPr>
          <p:cNvPr id="6" name="TextBox 6"/>
          <p:cNvSpPr txBox="1"/>
          <p:nvPr/>
        </p:nvSpPr>
        <p:spPr>
          <a:xfrm>
            <a:off x="2070497" y="1066800"/>
            <a:ext cx="11308259" cy="596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20"/>
              </a:lnSpc>
            </a:pPr>
            <a:r>
              <a:rPr lang="en-US" sz="4200" dirty="0">
                <a:solidFill>
                  <a:srgbClr val="303030"/>
                </a:solidFill>
                <a:latin typeface="Montserrat Classic Bold"/>
              </a:rPr>
              <a:t>TÍTULO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994422" y="2337309"/>
            <a:ext cx="9041309" cy="395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93"/>
              </a:lnSpc>
            </a:pPr>
            <a:endParaRPr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1936C53-C635-4E2A-AD95-33F2F2CBB4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0" y="140410"/>
            <a:ext cx="1540944" cy="16340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10</Words>
  <Application>Microsoft Office PowerPoint</Application>
  <PresentationFormat>Personalizar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Calibri</vt:lpstr>
      <vt:lpstr>Arial</vt:lpstr>
      <vt:lpstr>Montserrat Light</vt:lpstr>
      <vt:lpstr>Montserrat Classic Bold</vt:lpstr>
      <vt:lpstr>Office Theme</vt:lpstr>
      <vt:lpstr>TÍTULO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CLAV 2020</dc:title>
  <dc:creator>Edson</dc:creator>
  <cp:lastModifiedBy>Edson Rodrigues Máximo</cp:lastModifiedBy>
  <cp:revision>12</cp:revision>
  <dcterms:created xsi:type="dcterms:W3CDTF">2006-08-16T00:00:00Z</dcterms:created>
  <dcterms:modified xsi:type="dcterms:W3CDTF">2021-10-08T22:23:06Z</dcterms:modified>
  <dc:identifier>DAEJxIq8YNk</dc:identifier>
</cp:coreProperties>
</file>